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5" r:id="rId4"/>
    <p:sldId id="257" r:id="rId5"/>
    <p:sldId id="269" r:id="rId6"/>
    <p:sldId id="258" r:id="rId7"/>
    <p:sldId id="259" r:id="rId8"/>
    <p:sldId id="276" r:id="rId9"/>
    <p:sldId id="260" r:id="rId10"/>
    <p:sldId id="261" r:id="rId11"/>
    <p:sldId id="273" r:id="rId12"/>
    <p:sldId id="263" r:id="rId13"/>
    <p:sldId id="264" r:id="rId14"/>
    <p:sldId id="274" r:id="rId15"/>
    <p:sldId id="266" r:id="rId16"/>
    <p:sldId id="267" r:id="rId17"/>
    <p:sldId id="268" r:id="rId18"/>
    <p:sldId id="270" r:id="rId19"/>
    <p:sldId id="271" r:id="rId20"/>
    <p:sldId id="272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14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abrovsky.ru/photography/2008/alexgarden/003_1.jpg"/>
          <p:cNvPicPr>
            <a:picLocks noChangeAspect="1" noChangeArrowheads="1"/>
          </p:cNvPicPr>
          <p:nvPr/>
        </p:nvPicPr>
        <p:blipFill>
          <a:blip r:embed="rId2" cstate="print"/>
          <a:srcRect l="1481" r="96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декабря  - день Неизвестного солдата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4102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посёлок Черновка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Gcy;&amp;ocy;&amp;scy;&amp;tcy;&amp;yacy;&amp;mcy; &amp;Scy;&amp;iecy;&amp;vcy;&amp;acy;&amp;scy;&amp;tcy;&amp;ocy;&amp;pcy;&amp;ocy;&amp;lcy;&amp;yacy; - &amp;ocy;&amp;tcy;&amp;dcy;&amp;ycy;&amp;khcy; &amp;vcy; &amp;Scy;&amp;iecy;&amp;vcy;&amp;acy;&amp;scy;&amp;tcy;&amp;ocy;&amp;pcy;&amp;ocy;&amp;lcy;&amp;iecy; - &amp;Pcy;&amp;acy;&amp;mcy;&amp;yacy;&amp;tcy;&amp;ncy;&amp;icy;&amp;kcy; &amp;scy;&amp;ocy;&amp;lcy;&amp;dcy;&amp;acy;&amp;tcy;&amp;ucy; &amp;icy; &amp;mcy;&amp;acy;&amp;tcy;&amp;rcy;&amp;ocy;&amp;s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Севастополь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 советскому                                                                                   солдату в Германии.                                                                      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Трептов-парк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222"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Эстония.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Таллин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&amp;Ncy;&amp;Icy;&amp;Kcy;&amp;Tcy;&amp;Ocy; &amp;Ncy;&amp;IEcy; &amp;zcy;&amp;acy;&amp;bcy;&amp;ycy;&amp;tcy;, &amp;Ncy;&amp;Icy;&amp;CHcy;&amp;Tcy;&amp;Ocy; &amp;Ncy;&amp;IEcy; &amp;zcy;&amp;acy;&amp;bcy;&amp;y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8209" y="0"/>
            <a:ext cx="49157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2578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«Алёша»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Болгария. Пловдив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8" name="Picture 4" descr="&amp;Pcy;&amp;lcy;&amp;ocy;&amp;vcy;&amp;dcy;&amp;icy;&amp;vcy;... &amp;pcy;&amp;acy;&amp;mcy;&amp;yacy;&amp;tcy;&amp;ncy;&amp;icy;&amp;kcy; &amp;Acy;&amp;lcy;&amp;iecy;&amp;sh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8733" y="-1"/>
            <a:ext cx="4575267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Fcy;&amp;ocy;&amp;tcy;&amp;ocy;&amp;kcy;&amp;ocy;&amp;ncy;&amp;kcy;&amp;ucy;&amp;rcy;&amp;scy;&amp;ncy;&amp;ycy;&amp;iecy; &amp;rcy;&amp;acy;&amp;bcy;&amp;ocy;&amp;tcy;&amp;ycy; - &amp;Pcy;&amp;acy;&amp;mcy;&amp;yacy;&amp;tcy;&amp;softcy; &amp;vcy; &amp;kcy;&amp;acy;&amp;mcy;&amp;ncy;&amp;iecy; &amp;icy; &amp;bcy;&amp;rcy;&amp;ocy;&amp;ncy;&amp;z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4864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неизвестному солдату в Сыктывкаре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Молдавия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&amp;Pcy;&amp;acy;&amp;mcy;&amp;yacy;&amp;tcy;&amp;ncy;&amp;icy;&amp;kcy;&amp;icy; &amp;ncy;&amp;iecy;&amp;icy;&amp;zcy;&amp;vcy;&amp;iecy;&amp;scy;&amp;tcy;&amp;ncy;&amp;ocy;&amp;mcy;&amp;ucy; &amp;scy;&amp;ocy;&amp;lcy;&amp;dcy;&amp;acy;&amp;tcy;&amp;ucy; &amp;vcy; &amp;rcy;&amp;acy;&amp;zcy;&amp;ncy;&amp;ycy;&amp;khcy; &amp;scy;&amp;tcy;&amp;rcy;&amp;acy;&amp;ncy;&amp;acy;&amp;khcy; &amp;m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"/>
            <a:ext cx="5029200" cy="696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Ставрополь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&amp;Pcy;&amp;acy;&amp;mcy;&amp;yacy;&amp;tcy;&amp;ncy;&amp;icy;&amp;kcy;&amp;icy; &amp;ncy;&amp;iecy;&amp;icy;&amp;zcy;&amp;vcy;&amp;iecy;&amp;scy;&amp;tcy;&amp;ncy;&amp;ocy;&amp;mcy;&amp;ucy; &amp;scy;&amp;ocy;&amp;lcy;&amp;dcy;&amp;acy;&amp;tcy;&amp;ucy; &amp;vcy; &amp;rcy;&amp;acy;&amp;zcy;&amp;ncy;&amp;ycy;&amp;khcy; &amp;scy;&amp;tcy;&amp;rcy;&amp;acy;&amp;ncy;&amp;acy;&amp;khcy; &amp;mcy;&amp;icy;"/>
          <p:cNvPicPr>
            <a:picLocks noChangeAspect="1" noChangeArrowheads="1"/>
          </p:cNvPicPr>
          <p:nvPr/>
        </p:nvPicPr>
        <p:blipFill>
          <a:blip r:embed="rId2" cstate="print"/>
          <a:srcRect b="9091"/>
          <a:stretch>
            <a:fillRect/>
          </a:stretch>
        </p:blipFill>
        <p:spPr bwMode="auto">
          <a:xfrm>
            <a:off x="7418" y="0"/>
            <a:ext cx="9136582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военным лётчикам. Киев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2" name="Picture 4" descr="&amp;Icy;&amp;ncy;&amp;tcy;&amp;iecy;&amp;rcy;&amp;iecy;&amp;scy;&amp;ncy;&amp;ycy;&amp;iecy; &amp;icy; &amp;ncy;&amp;iecy;&amp;ocy;&amp;bcy;&amp;ycy;&amp;chcy;&amp;ncy;&amp;ycy;&amp;iecy; &amp;pcy;&amp;acy;&amp;mcy;&amp;yacy;&amp;tcy;&amp;ncy;&amp;icy;&amp;kcy;&amp;icy; &amp;Kcy;&amp;icy;&amp;iecy;&amp;vcy;&amp;acy;"/>
          <p:cNvPicPr>
            <a:picLocks noChangeAspect="1" noChangeArrowheads="1"/>
          </p:cNvPicPr>
          <p:nvPr/>
        </p:nvPicPr>
        <p:blipFill>
          <a:blip r:embed="rId2" cstate="print"/>
          <a:srcRect r="5536"/>
          <a:stretch>
            <a:fillRect/>
          </a:stretch>
        </p:blipFill>
        <p:spPr bwMode="auto">
          <a:xfrm>
            <a:off x="1" y="-1"/>
            <a:ext cx="9144000" cy="6430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Казахстан. Темиртау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8674" name="Picture 2" descr="&amp;Pcy;&amp;acy;&amp;mcy;&amp;yacy;&amp;tcy;&amp;ncy;&amp;icy;&amp;kcy;&amp;icy; &amp;ncy;&amp;iecy;&amp;icy;&amp;zcy;&amp;vcy;&amp;iecy;&amp;scy;&amp;tcy;&amp;ncy;&amp;ocy;&amp;mcy;&amp;ucy; &amp;scy;&amp;ocy;&amp;lcy;&amp;dcy;&amp;acy;&amp;tcy;&amp;ucy; &amp;vcy; &amp;rcy;&amp;acy;&amp;zcy;&amp;ncy;&amp;ycy;&amp;khcy; &amp;scy;&amp;tcy;&amp;rcy;&amp;acy;&amp;ncy;&amp;acy;&amp;khcy; &amp;m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6573" y="0"/>
            <a:ext cx="45674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Его зарыли в шар земной,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был он лишь солдат,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Всего, друзья, солдат простой,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званий и наград.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Ему как мавзолей земля —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миллион веков,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Млечные Пути пылят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Вокруг него с боков.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рыжих скатах тучи спят,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Метелицы метут,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 тяжелые гремят,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Ветра разбег берут.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Давным-давно окончен бой...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Руками всех друзей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 парень в шар земной,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будто в мавзолей...</a:t>
            </a:r>
          </a:p>
          <a:p>
            <a:pPr>
              <a:buNone/>
            </a:pPr>
            <a:r>
              <a:rPr lang="ru-RU" dirty="0" smtClean="0"/>
              <a:t>                </a:t>
            </a:r>
            <a:r>
              <a:rPr lang="ru-RU" b="1" dirty="0" smtClean="0"/>
              <a:t>        (</a:t>
            </a:r>
            <a:r>
              <a:rPr lang="ru-RU" b="1" i="1" dirty="0" smtClean="0"/>
              <a:t>С. Орлов)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IEcy;&amp;dcy;&amp;icy;&amp;ncy;&amp;acy;&amp;yacy; &amp;Rcy;&amp;ocy;&amp;scy;&amp;scy;&amp;icy;&amp;yacy; &amp;ocy;&amp;fcy;&amp;icy;&amp;tscy;&amp;icy;&amp;acy;&amp;lcy;&amp;softcy;&amp;ncy;&amp;ycy;&amp;jcy; &amp;scy;&amp;acy;&amp;jcy;&amp;tcy; &amp;pcy;&amp;acy;&amp;rcy;&amp;tcy;&amp;icy;&amp;icy; / &amp;Ncy;&amp;ocy;&amp;vcy;&amp;o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007" y="0"/>
            <a:ext cx="92260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Новокузнецк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85800" y="457200"/>
            <a:ext cx="8001000" cy="640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рождения – двадцать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второй,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Рассчитайся на «первый-второй!»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«Первый!..»</a:t>
            </a: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Вместо второго  молчанье.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ветер березы качает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звездой,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литою звездой,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плитой,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гранитной плитой.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первых 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сколько вторых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вернулось с дорог фронтовых…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stabrovsky.ru/photography/2008/alexgarden/003.jpg"/>
          <p:cNvPicPr>
            <a:picLocks noChangeAspect="1" noChangeArrowheads="1"/>
          </p:cNvPicPr>
          <p:nvPr/>
        </p:nvPicPr>
        <p:blipFill>
          <a:blip r:embed="rId2" cstate="print"/>
          <a:srcRect l="8439" r="2366"/>
          <a:stretch>
            <a:fillRect/>
          </a:stretch>
        </p:blipFill>
        <p:spPr bwMode="auto">
          <a:xfrm>
            <a:off x="-31457" y="0"/>
            <a:ext cx="91754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&amp;Ocy;&amp;rcy;&amp;iecy;&amp;ncy;&amp;bcy;&amp;ucy;&amp;rcy;&amp;gcy; - &amp;Ncy;&amp;ocy;&amp;vcy;&amp;ocy;&amp;scy;&amp;tcy;&amp;icy; &amp;rcy;&amp;iecy;&amp;gcy;&amp;icy;&amp;ocy;&amp;n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Pcy;&amp;acy;&amp;mcy;&amp;yacy;&amp;tcy;&amp;ncy;&amp;icy;&amp;kcy; &amp;Ncy;&amp;iecy;&amp;icy;&amp;zcy;&amp;vcy;&amp;iecy;&amp;scy;&amp;tcy;&amp;ncy;&amp;ocy;&amp;mcy;&amp;ucy; &amp;scy;&amp;ocy;&amp;lcy;&amp;dcy;&amp;acy;&amp;tcy;&amp;ucy; &amp;bcy;&amp;ucy;&amp;dcy;&amp;iecy;&amp;tcy; &amp;ucy;&amp;scy;&amp;tcy;&amp;acy;&amp;ncy;&amp;ocy;&amp;vcy;&amp;lcy;&amp;iecy;&amp;ncy; &amp;vcy; &amp;gcy;&amp;ocy;&amp;rcy;&amp;ocy;&amp;dcy;&amp;iecy; &amp;Icy;&amp;vcy;&amp;acy;&amp;ncy;&amp;ocy;&amp;v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096000" cy="68822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1000"/>
            <a:ext cx="8686800" cy="6477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Москва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Александровски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Краснознамёнск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&amp;Ocy;&amp;tcy;&amp;kcy;&amp;rcy;&amp;ycy;&amp;tcy;&amp;icy;&amp;iecy; &amp;pcy;&amp;acy;&amp;mcy;&amp;yacy;&amp;tcy;&amp;ncy;&amp;icy;&amp;kcy;&amp;acy; &amp;Ncy;&amp;iecy;&amp;icy;&amp;zcy;&amp;vcy;&amp;iecy;&amp;scy;&amp;tcy;&amp;ncy;&amp;ocy;&amp;mcy;&amp;ucy; &amp;scy;&amp;ocy;&amp;lcy;&amp;dcy;&amp;acy;&amp;t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7" y="0"/>
            <a:ext cx="9149717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unfix - &amp;Rcy;&amp;acy;&amp;zcy;&amp;vcy;&amp;lcy;&amp;iecy;&amp;kcy;&amp;acy;&amp;tcy;&amp;iecy;&amp;lcy;&amp;softcy;&amp;ncy;&amp;ycy;&amp;jcy; &amp;pcy;&amp;ocy;&amp;rcy;&amp;tcy;&amp;acy;&amp;lcy;, &amp;lcy;&amp;ucy;&amp;chcy;&amp;shcy;&amp;icy;&amp;iecy; &amp;shcy;&amp;ucy;&amp;tcy;&amp;kcy;&amp;icy; &amp;rcy;&amp;ucy;&amp;n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8674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Белоруссия. Брест.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Fcy;&amp;ocy;&amp;rcy;&amp;ucy;&amp;mcy; * &amp;Pcy;&amp;rcy;&amp;ocy;&amp;scy;&amp;mcy;&amp;ocy;&amp;tcy;&amp;rcy; &amp;tcy;&amp;iecy;&amp;mcy;&amp;ycy; - &amp;Rcy;&amp;acy;&amp;ncy;&amp;softcy;&amp;shcy;&amp;iecy; &amp;bcy;&amp;ycy;&amp;lcy;&amp;icy; &amp;scy;&amp;ocy;&amp;bcy;&amp;ycy;&amp;tcy;&amp;icy;&amp;yacy;, &amp;acy; &amp;tcy;&amp;iecy;&amp;pcy;&amp;iecy;&amp;rcy;&amp;softcy; - &amp;yucy;&amp;bcy;&amp;icy;&amp;lcy;&amp;ie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Волгоград.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Мамаев курган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8929" r="160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7912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Новокузнецк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85</Words>
  <Application>Microsoft Office PowerPoint</Application>
  <PresentationFormat>Экран (4:3)</PresentationFormat>
  <Paragraphs>162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3 декабря  - день Неизвестного солдата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20</cp:revision>
  <dcterms:modified xsi:type="dcterms:W3CDTF">2014-12-07T19:41:37Z</dcterms:modified>
</cp:coreProperties>
</file>