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6" r:id="rId5"/>
    <p:sldId id="267" r:id="rId6"/>
    <p:sldId id="269" r:id="rId7"/>
    <p:sldId id="273" r:id="rId8"/>
    <p:sldId id="260" r:id="rId9"/>
    <p:sldId id="268" r:id="rId10"/>
    <p:sldId id="272" r:id="rId11"/>
    <p:sldId id="259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udec.ru/big-images/bolgarskiy-perec-1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c.ru/big-images/bolgarskiy-perec-1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Удивительный перец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&amp;Scy;&amp;lcy;&amp;acy;&amp;dcy;&amp;kcy;&amp;icy;&amp;jcy; &amp;pcy;&amp;iecy;&amp;rcy;&amp;chcy;&amp;icy;&amp;kcy;: &amp;ocy;&amp;tcy; &amp;rcy;&amp;acy;&amp;scy;&amp;scy;&amp;acy;&amp;dcy;&amp;ycy; &amp;dcy;&amp;ocy; &amp;ucy;&amp;rcy;&amp;ocy;&amp;zhcy;&amp;acy;&amp;yacy;! Online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99423" cy="490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собрали все сорта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Светофорные цвета!</a:t>
            </a:r>
            <a:endParaRPr lang="ru-RU" dirty="0"/>
          </a:p>
        </p:txBody>
      </p:sp>
      <p:pic>
        <p:nvPicPr>
          <p:cNvPr id="7" name="Рисунок 5" descr="&amp;Kcy;&amp;ucy;&amp;lcy;&amp;icy;&amp;ncy;&amp;acy;&amp;rcy;&amp;ncy;&amp;acy;&amp;yacy; &amp;scy;&amp;tcy;&amp;rcy;&amp;acy;&amp;ncy;&amp;icy;&amp;chcy;&amp;kcy;&amp;acy; - &amp;Ocy;&amp;bcy;&amp;shchcy;&amp;iecy;&amp;scy;&amp;tcy;&amp;vcy;&amp;ocy; &amp;icy; &amp;kcy;&amp;ucy;&amp;lcy;&amp;softcy;&amp;tcy;&amp;ucy;&amp;rcy;&amp;acy; - &amp;zhcy;&amp;ucy;&amp;rcy;&amp;ncy;&amp;acy;&amp;lcy; &amp;ocy;&amp;ncy;-&amp;lcy;&amp;acy;&amp;jcy;&amp;ncy;, &amp;gcy;&amp;dcy;&amp;iecy; &amp;mcy;&amp;ocy;&amp;zhcy;&amp;ncy;&amp;ocy; &amp;pcy;&amp;rcy;&amp;ocy;&amp;chcy;&amp;icy;&amp;tcy;&amp;acy;&amp;tcy;&amp;softcy; &amp;ncy;&amp;ocy;&amp;vcy;&amp;ocy;&amp;scy;&amp;tcy;&amp;icy; &amp;icy; &amp;rcy;&amp;iecy;&amp;pcy;&amp;ocy;&amp;rcy;&amp;tcy;&amp;acy;&amp;zhcy;&amp;icy; &amp;scy;&amp;ocy; &amp;vcy;&amp;scy;&amp;iecy;&amp;gcy;&amp;ocy; &amp;mcy;&amp;icy;&amp;rcy;&amp;a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484784"/>
            <a:ext cx="7488832" cy="50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Агротехника проста: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лишь февраль настал,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Замаячила весна -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Посадите семена,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купленный специально  грунт,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 пусть себе растут!</a:t>
            </a: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когда пора придёт,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 теплицу в свой черёд,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Поливать не забывать,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теплицу открывать,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Подкормить немного грунт,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 пусть себе растут!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а здесь, на слайде этом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агротехники секреты: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&amp;Kcy;&amp;rcy;&amp;acy;&amp;scy;&amp;ncy;&amp;ycy;&amp;jcy;, &amp;zhcy;&amp;iecy;&amp;lcy;&amp;tcy;&amp;ycy;&amp;jcy;, &amp;zcy;&amp;iecy;&amp;lcy;&amp;iecy;&amp;ncy;&amp;ycy;&amp;jcy;. /&amp;Pcy;&amp;scy;&amp;kcy;&amp;ocy;&amp;vcy;&amp;scy;&amp;kcy;&amp;acy;&amp;yacy; &amp;pcy;&amp;rcy;&amp;acy;&amp;v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1525860" cy="1871722"/>
          </a:xfrm>
          <a:prstGeom prst="rect">
            <a:avLst/>
          </a:prstGeom>
          <a:noFill/>
        </p:spPr>
      </p:pic>
      <p:pic>
        <p:nvPicPr>
          <p:cNvPr id="8196" name="Picture 4" descr="&amp;Zcy;&amp;acy;&amp;mcy;&amp;acy;&amp;chcy;&amp;icy;&amp;vcy;&amp;acy;&amp;ncy;&amp;icy;&amp;iecy; &amp;icy; &amp;pcy;&amp;ocy;&amp;scy;&amp;acy;&amp;dcy;&amp;kcy;&amp;acy; &amp;scy;&amp;iecy;&amp;mcy;&amp;yacy;&amp;ncy; &amp;pcy;&amp;iecy;&amp;rcy;&amp;tscy;&amp;iecy;&amp;vcy; YavDerevn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2160240" cy="1440160"/>
          </a:xfrm>
          <a:prstGeom prst="rect">
            <a:avLst/>
          </a:prstGeom>
          <a:noFill/>
        </p:spPr>
      </p:pic>
      <p:pic>
        <p:nvPicPr>
          <p:cNvPr id="8198" name="Picture 6" descr="&amp;Vcy;&amp;ycy;&amp;scy;&amp;acy;&amp;dcy;&amp;kcy;&amp;acy; &amp;rcy;&amp;acy;&amp;scy;&amp;scy;&amp;acy;&amp;dcy;&amp;ycy; &amp;pcy;&amp;iecy;&amp;rcy;&amp;tscy;&amp;acy; &amp;vcy; &amp;ocy;&amp;tcy;&amp;kcy;&amp;rcy;&amp;ycy;&amp;tcy;&amp;ycy;&amp;jcy; &amp;gcy;&amp;rcy;&amp;ucy;&amp;ncy;&amp;tcy; - &amp;Scy;&amp;ocy;&amp;ocy;&amp;bcy;&amp;shchcy;&amp;iecy;&amp;scy;&amp;tcy;&amp;vcy;&amp;ocy;, &amp;fcy;&amp;ocy;&amp;rcy;&amp;ucy;&amp;mcy; &amp;dcy;&amp;acy;&amp;chcy;&amp;ncy;&amp;icy;&amp;kcy;&amp;ocy;&amp;vcy; &amp;icy; &amp;scy;&amp;acy;&amp;dcy;&amp;ocy;&amp;vcy;&amp;ocy;&amp;dcy;&amp;ocy;&amp;vcy; &amp;KHcy;&amp;Mcy;&amp;A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1728192" cy="1728192"/>
          </a:xfrm>
          <a:prstGeom prst="rect">
            <a:avLst/>
          </a:prstGeom>
          <a:noFill/>
        </p:spPr>
      </p:pic>
      <p:pic>
        <p:nvPicPr>
          <p:cNvPr id="8200" name="Picture 8" descr="&amp;Mcy;&amp;ocy;&amp;jcy; &amp;Mcy;&amp;icy;&amp;rcy;@Mail.Ru"/>
          <p:cNvPicPr>
            <a:picLocks noChangeAspect="1" noChangeArrowheads="1"/>
          </p:cNvPicPr>
          <p:nvPr/>
        </p:nvPicPr>
        <p:blipFill>
          <a:blip r:embed="rId5" cstate="print"/>
          <a:srcRect r="42041"/>
          <a:stretch>
            <a:fillRect/>
          </a:stretch>
        </p:blipFill>
        <p:spPr bwMode="auto">
          <a:xfrm>
            <a:off x="7164288" y="4005064"/>
            <a:ext cx="1754252" cy="2270026"/>
          </a:xfrm>
          <a:prstGeom prst="rect">
            <a:avLst/>
          </a:prstGeom>
          <a:noFill/>
        </p:spPr>
      </p:pic>
      <p:pic>
        <p:nvPicPr>
          <p:cNvPr id="8202" name="Picture 10" descr="&amp;Kcy;&amp;acy;&amp;tcy;&amp;acy;&amp;lcy;&amp;ocy;&amp;gcy; &amp;rcy;&amp;acy;&amp;scy;&amp;tcy;&amp;iecy;&amp;ncy;&amp;icy;&amp;jcy;, &amp;icy;&amp;ncy;&amp;fcy;&amp;ocy;&amp;rcy;&amp;mcy;&amp;acy;&amp;tscy;&amp;icy;&amp;yacy; &amp;ocy; &amp;rcy;&amp;acy;&amp;scy;&amp;tcy;&amp;iecy;&amp;ncy;&amp;icy;&amp;yacy;&amp;khcy;, &amp;kcy;&amp;acy;&amp;tcy;&amp;acy;&amp;lcy;&amp;ocy;&amp;gcy; &amp;ocy;&amp;vcy;&amp;ocy;&amp;shchcy;&amp;iecy;&amp;jcy; &amp;icy; &amp;scy;&amp;iecy;&amp;mcy;&amp;yacy;&amp;n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412776"/>
            <a:ext cx="1644691" cy="1233518"/>
          </a:xfrm>
          <a:prstGeom prst="rect">
            <a:avLst/>
          </a:prstGeom>
          <a:noFill/>
        </p:spPr>
      </p:pic>
      <p:pic>
        <p:nvPicPr>
          <p:cNvPr id="5122" name="Picture 2" descr="лужайка, зеленая трава, лейка, металлическая, солнце, тень"/>
          <p:cNvPicPr>
            <a:picLocks noChangeAspect="1" noChangeArrowheads="1"/>
          </p:cNvPicPr>
          <p:nvPr/>
        </p:nvPicPr>
        <p:blipFill>
          <a:blip r:embed="rId7" cstate="print"/>
          <a:srcRect l="29634"/>
          <a:stretch>
            <a:fillRect/>
          </a:stretch>
        </p:blipFill>
        <p:spPr bwMode="auto">
          <a:xfrm>
            <a:off x="5508104" y="5085184"/>
            <a:ext cx="1872208" cy="159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7873" y="1988840"/>
            <a:ext cx="7408333" cy="3450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борщ и жаркое  перчинку добавить,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Лечо сготовить, салат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заварганить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сырым этот перец сжевать,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и, конечно, зафаршировать.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довольны домашние все.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это перец,  во всей  красе!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а теперь самый главный момент: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Выйдет из перца прекрасный обед!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Рисунок 5" descr="http://www.abcslim.ru/data/images/1%20%2851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9763"/>
            <a:ext cx="3168352" cy="16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&amp;Bcy;&amp;lcy;&amp;yucy;&amp;dcy;&amp;acy; &amp;icy;&amp;zcy; &amp;pcy;&amp;iecy;&amp;rcy;&amp;t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157192"/>
            <a:ext cx="2557605" cy="1700808"/>
          </a:xfrm>
          <a:prstGeom prst="rect">
            <a:avLst/>
          </a:prstGeom>
          <a:noFill/>
        </p:spPr>
      </p:pic>
      <p:pic>
        <p:nvPicPr>
          <p:cNvPr id="4102" name="Picture 6" descr="&amp;Fcy;&amp;ocy;&amp;tcy;&amp;ocy; &amp;ncy;&amp;acy; &amp;bcy;&amp;ocy;&amp;kcy;&amp;ucy; &quot; &amp;ZHcy;&amp;iecy;&amp;ncy;&amp;scy;&amp;kcy;&amp;icy;&amp;jcy; &amp;scy;&amp;acy;&amp;jcy;&amp;tcy; &quot;&amp;YAcy; - &amp;bcy;&amp;ocy;&amp;gcy;&amp;icy;&amp;ncy;&amp;yacy;&quot;. &amp;Zcy;&amp;vcy;&amp;iecy;&amp;zcy;&amp;dcy;&amp;ncy;&amp;ycy;&amp;iecy; &amp;scy;&amp;pcy;&amp;lcy;&amp;iecy;&amp;tcy;&amp;ncy;&amp;icy;, &amp;Gcy;&amp;ocy;&amp;rcy;&amp;ocy;&amp;scy;&amp;kcy;&amp;ocy;&amp;pcy;&amp;ycy;, &amp;Mcy;&amp;ocy;&amp;dcy;&amp;acy;, &amp;Scy;&amp;iecy;&amp;kcy;&amp;scy; &amp;icy; &amp;ocy;&amp;tcy;&amp;ncy;&amp;ocy;&amp;shcy;&amp;iecy;&amp;ncy;&amp;icy;&amp;yacy;, &amp;Dcy;&amp;iecy;&amp;tcy;&amp;icy; &amp;icy; &amp;scy;&amp;iecy;&amp;mcy;&amp;softcy;&amp;yacy;, &amp;Kcy;&amp;ucy;&amp;lcy;&amp;icy;&amp;ncy;&amp;acy;&amp;rcy;&amp;icy;&amp;yacy;, &amp;Kcy;&amp;rcy;&amp;acy;&amp;scy;&amp;o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157192"/>
            <a:ext cx="2267744" cy="1700808"/>
          </a:xfrm>
          <a:prstGeom prst="rect">
            <a:avLst/>
          </a:prstGeom>
          <a:noFill/>
        </p:spPr>
      </p:pic>
      <p:pic>
        <p:nvPicPr>
          <p:cNvPr id="4104" name="Picture 8" descr="&amp;Vcy;&amp;ycy;&amp;pcy;&amp;ucy;&amp;scy;&amp;kcy; &quot;&amp;Kcy;&amp;ucy;&amp;lcy;&amp;icy;&amp;ncy;&amp;yacy;&amp;mcy;&amp;kcy;&amp;acy; - &amp;tcy;&amp;ocy;&amp;lcy;&amp;softcy;&amp;kcy;&amp;ocy; &amp;pcy;&amp;rcy;&amp;ocy;&amp;vcy;&amp;iecy;&amp;rcy;&amp;iecy;&amp;ncy;&amp;ncy;&amp;ycy;&amp;iecy;, &amp;scy;&amp;acy;&amp;mcy;&amp;ycy;&amp;iecy; &amp;lcy;&amp;ucy;&amp;chcy;&amp;shcy;&amp;icy;&amp;iecy; &amp;rcy;&amp;iecy;&amp;tscy;&amp;iecy;&amp;pcy;&amp;tcy;&amp;ycy; - &amp;vcy;&amp;ycy;&amp;pcy;&amp;ucy;&amp;scy;&amp;kcy; 17&quot; &amp;rcy;&amp;acy;&amp;scy;&amp;scy;&amp;ycy;&amp;lcy;&amp;kcy;&amp;icy; &quot;&amp;Kcy;&amp;ucy;&amp;lcy;&amp;icy;&amp;ncy;&amp;yacy;&amp;mcy;&amp;kcy;&amp;acy; - &amp;tcy;&amp;ocy;&amp;lcy;&amp;softcy;&amp;kcy;&amp;ocy; &amp;pcy;&amp;rcy;&amp;ocy;&amp;vcy;&amp;iecy;&amp;rcy;&amp;iecy;&amp;ncy;&amp;ncy;&amp;ycy;&amp;iecy;, &amp;scy;&amp;acy;&amp;mcy;&amp;ycy;&amp;iecy; &amp;vcy;&amp;kcy;&amp;ucy;&amp;scy;&amp;ncy;&amp;ycy;"/>
          <p:cNvPicPr>
            <a:picLocks noChangeAspect="1" noChangeArrowheads="1"/>
          </p:cNvPicPr>
          <p:nvPr/>
        </p:nvPicPr>
        <p:blipFill>
          <a:blip r:embed="rId5" cstate="print"/>
          <a:srcRect l="8882" t="1" r="8220" b="6761"/>
          <a:stretch>
            <a:fillRect/>
          </a:stretch>
        </p:blipFill>
        <p:spPr bwMode="auto">
          <a:xfrm>
            <a:off x="7127776" y="5157192"/>
            <a:ext cx="201622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663" y="4046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Кушайте перец в огромных количествах,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Это его овощное величество!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&amp;Bcy;&amp;ocy;&amp;lcy;&amp;gcy;&amp;acy;&amp;rcy;&amp;scy;&amp;kcy;&amp;icy;&amp;jcy; &amp;pcy;&amp;iecy;&amp;rcy;&amp;iecy;&amp;tscy; &amp;Dcy;&amp;ocy;&amp;mcy;&amp;acy;&amp;shcy;&amp;ncy;&amp;icy;&amp;jcy; &amp;Rcy;&amp;iecy;&amp;scy;&amp;tcy;&amp;ocy;&amp;rcy;&amp;a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661583" cy="427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8840"/>
            <a:ext cx="8219256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Это что за богатырь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Раздался и ввысь, и вширь!?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Присмотритесь в полной мере.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Это же болгарский перец!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Ну-ка, господа и дамы,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нашу слушайте рекламу!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Рисунок 9" descr="&amp;Vcy;&amp;tcy;&amp;ocy;&amp;rcy;&amp;ycy;&amp;iecy; &amp;bcy;&amp;lcy;&amp;yucy;&amp;dcy;&amp;acy; - Part 3"/>
          <p:cNvPicPr>
            <a:picLocks noChangeAspect="1" noChangeArrowheads="1"/>
          </p:cNvPicPr>
          <p:nvPr/>
        </p:nvPicPr>
        <p:blipFill>
          <a:blip r:embed="rId2" cstate="print"/>
          <a:srcRect l="17021" t="6438" r="9589" b="3419"/>
          <a:stretch>
            <a:fillRect/>
          </a:stretch>
        </p:blipFill>
        <p:spPr bwMode="auto">
          <a:xfrm>
            <a:off x="6444208" y="1700808"/>
            <a:ext cx="24837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udec.ru/images/bolgarskiy-perec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4320480" cy="2221962"/>
          </a:xfrm>
          <a:prstGeom prst="rect">
            <a:avLst/>
          </a:prstGeom>
          <a:noFill/>
        </p:spPr>
      </p:pic>
      <p:pic>
        <p:nvPicPr>
          <p:cNvPr id="11270" name="Picture 6" descr="http://www.udec.ru/images/bolgarskiy-perec-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7182" r="7710" b="31765"/>
          <a:stretch>
            <a:fillRect/>
          </a:stretch>
        </p:blipFill>
        <p:spPr bwMode="auto">
          <a:xfrm>
            <a:off x="4572000" y="4437112"/>
            <a:ext cx="4320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Это всё в одном «лице»: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Кладезь витамина С,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Ну,  а также Р, В, 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 найдёте в нем всегда,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И, конечно, минералы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Тоже есть в нём и немало: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Фосфор, сера, магний, калий…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Всю таблицу в нём собрали!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полезней перца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ума и сердца!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Рисунок 11" descr="&amp;chcy;&amp;ucy;&amp;lcy;&amp;kcy;&amp;icy; &amp;ZHcy;&amp;iecy;&amp;ncy;&amp;scy;&amp;kcy;&amp;icy;&amp;jcy; &amp;bcy;&amp;lcy;&amp;o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096344" cy="28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болгарского перца:</a:t>
            </a:r>
            <a:r>
              <a:rPr lang="ru-RU" sz="2000" b="1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100 г )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90 г; Белки – 1.2 г; Жиры– 0.3 г; Углеводы – 5 г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Пищевые волокна (клетчатка) – 3.5 г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755973"/>
            <a:ext cx="4038600" cy="5102027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: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А (бета-каротин) – 535 мкг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В1 (тиамин) – 0.05 мг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В2 (рибофлавин) – 0.04 мг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Ниацин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(витамин В3 или витамин РР) – 0.53 мг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В5 (пантотеновая кислота) – 0.23 мг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В6 (пиридоксин) – 0.27 мг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Фолиевая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 (витамин В9) – 18 мкг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С (аскорбиновая кислота) – 100- 200 мг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Е (токоферол) – 2.5 мг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К (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филлохинон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14 мкг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Биотин (витамин H) – 3 мкг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P (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флавоноиды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500 мг</a:t>
            </a:r>
          </a:p>
          <a:p>
            <a:endParaRPr lang="ru-RU" sz="1600" b="1" i="1" dirty="0" smtClean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4038600" cy="4824536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: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Калий – 150-215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Кальций – 11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Магний – 12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Натрий – 3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 – 21 мкг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 – 16-24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 – 19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 – 0.75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Йод – 2.3 мкг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Марганец – 0.1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 – 71 мкг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Молибден – 5 мкг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Цинк – 0.18 мг</a:t>
            </a:r>
          </a:p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Фтор – 20 мкг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Калорийность :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100 г содержится от 20 до 29,5 ккал. 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нормальному росту детей.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Снижает  риск инфаркта и инсульта.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Укрепляет  сердечную мышцу.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нормальной работе нервной системы.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Незаменим  при упадке сил, депрессии, бессоннице.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перца: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Нынче богатый созрел урожай,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Только снимать его успевай!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Это ни дыня, ни  свёкла,  и не груша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Это  же  перец сорта «Толстушка»!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вам расскажем и даже покажем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достижения лучшие наши!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комп\Desktop\CAM_1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2329"/>
            <a:ext cx="3274194" cy="25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\Desktop\CAM_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842330"/>
            <a:ext cx="3899271" cy="25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Мы  с одного    небольшого куста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Перцев собрали примерно полста!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И, соответственно, с целой теплицы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Столько бадеек,  что и не приснится!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Этих «Толстушек» мы столько собрали,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удивились, когда подсчитали!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communitygardeners.ru/sites/default/files/imagecache/200x120/perec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3945225" cy="2367137"/>
          </a:xfrm>
          <a:prstGeom prst="rect">
            <a:avLst/>
          </a:prstGeom>
          <a:noFill/>
        </p:spPr>
      </p:pic>
      <p:pic>
        <p:nvPicPr>
          <p:cNvPr id="25602" name="Picture 2" descr="http://www.udec.ru/images/bolgarskiy-perec-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880" y="4293096"/>
            <a:ext cx="3408120" cy="2361417"/>
          </a:xfrm>
          <a:prstGeom prst="rect">
            <a:avLst/>
          </a:prstGeom>
          <a:noFill/>
        </p:spPr>
      </p:pic>
      <p:pic>
        <p:nvPicPr>
          <p:cNvPr id="25604" name="Picture 4" descr="http://www.udec.ru/images/bolgarskiy-perec-4.jpg"/>
          <p:cNvPicPr>
            <a:picLocks noChangeAspect="1" noChangeArrowheads="1"/>
          </p:cNvPicPr>
          <p:nvPr/>
        </p:nvPicPr>
        <p:blipFill>
          <a:blip r:embed="rId5" cstate="print"/>
          <a:srcRect l="17207" t="672" r="25135"/>
          <a:stretch>
            <a:fillRect/>
          </a:stretch>
        </p:blipFill>
        <p:spPr bwMode="auto">
          <a:xfrm>
            <a:off x="2987824" y="4293096"/>
            <a:ext cx="2880320" cy="2339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ну каких здесь сортов только нет: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«Кубик», «Виктория» и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Пересвет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«Жёлтый букет», «Богатырь», «Прометей»,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«Чудо», «Париж», «Кардинал» и «Антей»,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«Ночка»,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«Подарок Молдовы»…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Кучу сортов мы назвать вам готовы.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вам расскажем, господа,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и о других сортах!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Рисунок 8" descr="http://www.abcslim.ru/data/images/3%20%2894%29.jpg"/>
          <p:cNvPicPr>
            <a:picLocks noChangeAspect="1" noChangeArrowheads="1"/>
          </p:cNvPicPr>
          <p:nvPr/>
        </p:nvPicPr>
        <p:blipFill>
          <a:blip r:embed="rId2" cstate="print"/>
          <a:srcRect l="5796" t="13626" r="13434"/>
          <a:stretch>
            <a:fillRect/>
          </a:stretch>
        </p:blipFill>
        <p:spPr bwMode="auto">
          <a:xfrm>
            <a:off x="7452320" y="4581128"/>
            <a:ext cx="15121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691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«Здоровье»                 «Кардинал»                «Богатырь»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«Париж»            «Виктория»                     «Чудо»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Разнообразны как всегда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чудные сорта!</a:t>
            </a:r>
          </a:p>
        </p:txBody>
      </p:sp>
      <p:pic>
        <p:nvPicPr>
          <p:cNvPr id="1026" name="Рисунок 12" descr="http://www.art-pen.ru/wp-content/uploads/2012/04/PEPPER-%D0%97%D0%B4%D0%BE%D1%80%D0%BE%D0%B2%D1%8C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944215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5" descr="http://www.art-pen.ru/wp-content/uploads/2012/04/%D0%BA%D0%B0%D1%80%D0%B4%D0%B8%D0%BD%D0%B0%D0%BB-26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1872208" cy="18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2" descr="http://www.art-pen.ru/wp-content/uploads/2012/04/%D0%B1%D0%BE%D0%B3%D0%B0%D1%82%D1%8B%D1%80%D1%8C-29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1802011" cy="180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4" descr="http://www.art-pen.ru/wp-content/uploads/2012/04/%D0%BF%D0%B0%D1%80%D0%B8%D0%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9" descr="http://www.art-pen.ru/wp-content/uploads/2012/04/pepper_-%D0%B2%D0%B8%D0%BA%D1%82%D0%BE%D1%80%D0%B8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20" descr="http://www.art-pen.ru/wp-content/uploads/2012/04/%D0%BE%D1%80%D0%B0%D0%BD%D0%B6%D0%B5%D0%B2%D0%BE%D0%B5-%D1%87%D1%83%D0%B4%D0%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016416" cy="20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604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Удивительный перец </vt:lpstr>
      <vt:lpstr>Ну-ка, господа и дамы,  нашу слушайте рекламу!</vt:lpstr>
      <vt:lpstr>Нет полезней перца  для ума и сердца!</vt:lpstr>
      <vt:lpstr>Состав болгарского перца: (на 100 г ) Вода – 90 г; Белки – 1.2 г; Жиры– 0.3 г; Углеводы – 5 г Пищевые волокна (клетчатка) – 3.5 г </vt:lpstr>
      <vt:lpstr>Польза перца:</vt:lpstr>
      <vt:lpstr>Мы вам расскажем и даже покажем все достижения лучшие наши!</vt:lpstr>
      <vt:lpstr>Этих «Толстушек» мы столько собрали, что удивились, когда подсчитали!</vt:lpstr>
      <vt:lpstr>Мы вам расскажем, господа, Ещё и о других сортах!</vt:lpstr>
      <vt:lpstr>Разнообразны как всегда  все эти чудные сорта!</vt:lpstr>
      <vt:lpstr>И собрали все сорта  Светофорные цвета!</vt:lpstr>
      <vt:lpstr>Ну, а здесь, на слайде этом агротехники секреты: </vt:lpstr>
      <vt:lpstr>Ну, а теперь самый главный момент: Выйдет из перца прекрасный обед!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перец </dc:title>
  <dc:creator>FirstUser</dc:creator>
  <cp:lastModifiedBy>комп</cp:lastModifiedBy>
  <cp:revision>29</cp:revision>
  <dcterms:created xsi:type="dcterms:W3CDTF">2014-08-31T13:24:01Z</dcterms:created>
  <dcterms:modified xsi:type="dcterms:W3CDTF">2014-09-01T16:09:54Z</dcterms:modified>
</cp:coreProperties>
</file>